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vinji\My%20Documents\Comparison%20of%20Township%20and%20Boro%20Paid%20Time%20Off%20-%20For%20Presen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vinji\My%20Documents\Comparison%20of%20Township%20and%20Boro%20Paid%20Time%20Off%20-%20For%20Present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vinji\My%20Documents\Comparison%20of%20Township%20and%20Boro%20Paid%20Time%20Off%20-%20For%20Present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vinji\My%20Documents\Comparison%20of%20Township%20and%20Boro%20Paid%20Time%20Off%20-%20For%20Present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vinji\My%20Documents\Comparison%20of%20Township%20and%20Boro%20Paid%20Time%20Off%20-%20For%20Present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vinji\My%20Documents\Comparison%20of%20Township%20and%20Boro%20Paid%20Time%20Off%20-%20For%20Presenta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vinji\My%20Documents\Comparison%20of%20Township%20and%20Boro%20Paid%20Time%20Off%20-%20For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Comparison of Boro,</a:t>
            </a:r>
            <a:r>
              <a:rPr lang="en-US" baseline="0"/>
              <a:t> Township, and Neighbors Time Off Paid</a:t>
            </a:r>
          </a:p>
          <a:p>
            <a:pPr>
              <a:defRPr/>
            </a:pPr>
            <a:r>
              <a:rPr lang="en-US" baseline="0"/>
              <a:t>Includes Vacation, Personal Days, Sick Days and Holidays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3789747520497989"/>
          <c:y val="0.12065249908277595"/>
          <c:w val="0.63614382273012626"/>
          <c:h val="0.65495554991109983"/>
        </c:manualLayout>
      </c:layout>
      <c:lineChart>
        <c:grouping val="standard"/>
        <c:ser>
          <c:idx val="0"/>
          <c:order val="0"/>
          <c:tx>
            <c:strRef>
              <c:f>twp!$B$3</c:f>
              <c:strCache>
                <c:ptCount val="1"/>
                <c:pt idx="0">
                  <c:v>Township</c:v>
                </c:pt>
              </c:strCache>
            </c:strRef>
          </c:tx>
          <c:spPr>
            <a:ln w="63500"/>
          </c:spPr>
          <c:marker>
            <c:symbol val="none"/>
          </c:marker>
          <c:val>
            <c:numRef>
              <c:f>twp!$B$4:$B$33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58</c:v>
                </c:pt>
                <c:pt idx="20">
                  <c:v>58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58</c:v>
                </c:pt>
                <c:pt idx="28">
                  <c:v>58</c:v>
                </c:pt>
                <c:pt idx="29">
                  <c:v>58</c:v>
                </c:pt>
              </c:numCache>
            </c:numRef>
          </c:val>
        </c:ser>
        <c:marker val="1"/>
        <c:axId val="83386752"/>
        <c:axId val="83388672"/>
      </c:lineChart>
      <c:catAx>
        <c:axId val="83386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/>
        </c:title>
        <c:tickLblPos val="nextTo"/>
        <c:crossAx val="83388672"/>
        <c:crosses val="autoZero"/>
        <c:auto val="1"/>
        <c:lblAlgn val="ctr"/>
        <c:lblOffset val="100"/>
      </c:catAx>
      <c:valAx>
        <c:axId val="83388672"/>
        <c:scaling>
          <c:orientation val="minMax"/>
          <c:max val="60"/>
          <c:min val="3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/>
        </c:title>
        <c:numFmt formatCode="General" sourceLinked="1"/>
        <c:tickLblPos val="nextTo"/>
        <c:crossAx val="83386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64576968862715"/>
          <c:y val="0.27282424797895655"/>
          <c:w val="0.12150825409118977"/>
          <c:h val="0.39597612966719864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Comparison of Boro,</a:t>
            </a:r>
            <a:r>
              <a:rPr lang="en-US" baseline="0"/>
              <a:t> Township, and Neighbors Time Off Paid</a:t>
            </a:r>
          </a:p>
          <a:p>
            <a:pPr>
              <a:defRPr/>
            </a:pPr>
            <a:r>
              <a:rPr lang="en-US" baseline="0"/>
              <a:t>Includes Vacation, Personal Days, Sick Days and Holidays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3789747520497989"/>
          <c:y val="0.12065249908277595"/>
          <c:w val="0.63614382273012626"/>
          <c:h val="0.65495554991109983"/>
        </c:manualLayout>
      </c:layout>
      <c:lineChart>
        <c:grouping val="standard"/>
        <c:ser>
          <c:idx val="0"/>
          <c:order val="0"/>
          <c:tx>
            <c:strRef>
              <c:f>'plus boro'!$B$3</c:f>
              <c:strCache>
                <c:ptCount val="1"/>
                <c:pt idx="0">
                  <c:v>Township</c:v>
                </c:pt>
              </c:strCache>
            </c:strRef>
          </c:tx>
          <c:marker>
            <c:symbol val="none"/>
          </c:marker>
          <c:val>
            <c:numRef>
              <c:f>'plus boro'!$B$4:$B$33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58</c:v>
                </c:pt>
                <c:pt idx="20">
                  <c:v>58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58</c:v>
                </c:pt>
                <c:pt idx="28">
                  <c:v>58</c:v>
                </c:pt>
                <c:pt idx="29">
                  <c:v>58</c:v>
                </c:pt>
              </c:numCache>
            </c:numRef>
          </c:val>
        </c:ser>
        <c:ser>
          <c:idx val="1"/>
          <c:order val="1"/>
          <c:tx>
            <c:strRef>
              <c:f>'plus boro'!$C$3</c:f>
              <c:strCache>
                <c:ptCount val="1"/>
                <c:pt idx="0">
                  <c:v>Boro</c:v>
                </c:pt>
              </c:strCache>
            </c:strRef>
          </c:tx>
          <c:spPr>
            <a:ln w="63500"/>
          </c:spPr>
          <c:marker>
            <c:symbol val="none"/>
          </c:marker>
          <c:val>
            <c:numRef>
              <c:f>'plus boro'!$C$4:$C$33</c:f>
              <c:numCache>
                <c:formatCode>General</c:formatCode>
                <c:ptCount val="3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49</c:v>
                </c:pt>
                <c:pt idx="11">
                  <c:v>49</c:v>
                </c:pt>
                <c:pt idx="12">
                  <c:v>49</c:v>
                </c:pt>
                <c:pt idx="13">
                  <c:v>49</c:v>
                </c:pt>
                <c:pt idx="14">
                  <c:v>49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56</c:v>
                </c:pt>
                <c:pt idx="21">
                  <c:v>56</c:v>
                </c:pt>
                <c:pt idx="22">
                  <c:v>56</c:v>
                </c:pt>
                <c:pt idx="23">
                  <c:v>56</c:v>
                </c:pt>
                <c:pt idx="24">
                  <c:v>56</c:v>
                </c:pt>
                <c:pt idx="25">
                  <c:v>56</c:v>
                </c:pt>
                <c:pt idx="26">
                  <c:v>56</c:v>
                </c:pt>
                <c:pt idx="27">
                  <c:v>56</c:v>
                </c:pt>
                <c:pt idx="28">
                  <c:v>56</c:v>
                </c:pt>
                <c:pt idx="29">
                  <c:v>56</c:v>
                </c:pt>
              </c:numCache>
            </c:numRef>
          </c:val>
        </c:ser>
        <c:marker val="1"/>
        <c:axId val="83414400"/>
        <c:axId val="69076480"/>
      </c:lineChart>
      <c:catAx>
        <c:axId val="83414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/>
        </c:title>
        <c:tickLblPos val="nextTo"/>
        <c:crossAx val="69076480"/>
        <c:crosses val="autoZero"/>
        <c:auto val="1"/>
        <c:lblAlgn val="ctr"/>
        <c:lblOffset val="100"/>
      </c:catAx>
      <c:valAx>
        <c:axId val="69076480"/>
        <c:scaling>
          <c:orientation val="minMax"/>
          <c:max val="60"/>
          <c:min val="2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/>
        </c:title>
        <c:numFmt formatCode="General" sourceLinked="1"/>
        <c:tickLblPos val="nextTo"/>
        <c:crossAx val="8341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64576968862715"/>
          <c:y val="0.27282424797895655"/>
          <c:w val="0.10093989071038251"/>
          <c:h val="8.7994695481599536E-2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Comparison of Boro,</a:t>
            </a:r>
            <a:r>
              <a:rPr lang="en-US" baseline="0"/>
              <a:t> Township, and Neighbors Time Off Paid</a:t>
            </a:r>
          </a:p>
          <a:p>
            <a:pPr>
              <a:defRPr/>
            </a:pPr>
            <a:r>
              <a:rPr lang="en-US" baseline="0"/>
              <a:t>Includes Vacation, Personal Days, Sick Days and Holidays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3789747520497989"/>
          <c:y val="0.12065249908277595"/>
          <c:w val="0.63614382273012671"/>
          <c:h val="0.65495554991109983"/>
        </c:manualLayout>
      </c:layout>
      <c:lineChart>
        <c:grouping val="standard"/>
        <c:ser>
          <c:idx val="0"/>
          <c:order val="0"/>
          <c:tx>
            <c:strRef>
              <c:f>'plus neighbor'!$B$3</c:f>
              <c:strCache>
                <c:ptCount val="1"/>
                <c:pt idx="0">
                  <c:v>Township</c:v>
                </c:pt>
              </c:strCache>
            </c:strRef>
          </c:tx>
          <c:marker>
            <c:symbol val="none"/>
          </c:marker>
          <c:val>
            <c:numRef>
              <c:f>'plus neighbor'!$B$4:$B$33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58</c:v>
                </c:pt>
                <c:pt idx="20">
                  <c:v>58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58</c:v>
                </c:pt>
                <c:pt idx="28">
                  <c:v>58</c:v>
                </c:pt>
                <c:pt idx="29">
                  <c:v>58</c:v>
                </c:pt>
              </c:numCache>
            </c:numRef>
          </c:val>
        </c:ser>
        <c:ser>
          <c:idx val="1"/>
          <c:order val="1"/>
          <c:tx>
            <c:strRef>
              <c:f>'plus neighbor'!$C$3</c:f>
              <c:strCache>
                <c:ptCount val="1"/>
                <c:pt idx="0">
                  <c:v>Boro</c:v>
                </c:pt>
              </c:strCache>
            </c:strRef>
          </c:tx>
          <c:marker>
            <c:symbol val="none"/>
          </c:marker>
          <c:val>
            <c:numRef>
              <c:f>'plus neighbor'!$C$4:$C$33</c:f>
              <c:numCache>
                <c:formatCode>General</c:formatCode>
                <c:ptCount val="3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49</c:v>
                </c:pt>
                <c:pt idx="11">
                  <c:v>49</c:v>
                </c:pt>
                <c:pt idx="12">
                  <c:v>49</c:v>
                </c:pt>
                <c:pt idx="13">
                  <c:v>49</c:v>
                </c:pt>
                <c:pt idx="14">
                  <c:v>49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56</c:v>
                </c:pt>
                <c:pt idx="21">
                  <c:v>56</c:v>
                </c:pt>
                <c:pt idx="22">
                  <c:v>56</c:v>
                </c:pt>
                <c:pt idx="23">
                  <c:v>56</c:v>
                </c:pt>
                <c:pt idx="24">
                  <c:v>56</c:v>
                </c:pt>
                <c:pt idx="25">
                  <c:v>56</c:v>
                </c:pt>
                <c:pt idx="26">
                  <c:v>56</c:v>
                </c:pt>
                <c:pt idx="27">
                  <c:v>56</c:v>
                </c:pt>
                <c:pt idx="28">
                  <c:v>56</c:v>
                </c:pt>
                <c:pt idx="29">
                  <c:v>56</c:v>
                </c:pt>
              </c:numCache>
            </c:numRef>
          </c:val>
        </c:ser>
        <c:ser>
          <c:idx val="2"/>
          <c:order val="2"/>
          <c:tx>
            <c:strRef>
              <c:f>'plus neighbor'!$D$3</c:f>
              <c:strCache>
                <c:ptCount val="1"/>
                <c:pt idx="0">
                  <c:v>Neighbors</c:v>
                </c:pt>
              </c:strCache>
            </c:strRef>
          </c:tx>
          <c:spPr>
            <a:ln w="63500"/>
          </c:spPr>
          <c:marker>
            <c:symbol val="none"/>
          </c:marker>
          <c:val>
            <c:numRef>
              <c:f>'plus neighbor'!$D$4:$D$33</c:f>
              <c:numCache>
                <c:formatCode>General</c:formatCode>
                <c:ptCount val="30"/>
                <c:pt idx="0">
                  <c:v>39.833333333333336</c:v>
                </c:pt>
                <c:pt idx="1">
                  <c:v>41.16666666666665</c:v>
                </c:pt>
                <c:pt idx="2">
                  <c:v>41.333333333333336</c:v>
                </c:pt>
                <c:pt idx="3">
                  <c:v>41.333333333333336</c:v>
                </c:pt>
                <c:pt idx="4">
                  <c:v>42.16666666666665</c:v>
                </c:pt>
                <c:pt idx="5">
                  <c:v>45.5</c:v>
                </c:pt>
                <c:pt idx="6">
                  <c:v>45.5</c:v>
                </c:pt>
                <c:pt idx="7">
                  <c:v>45.5</c:v>
                </c:pt>
                <c:pt idx="8">
                  <c:v>45.833333333333336</c:v>
                </c:pt>
                <c:pt idx="9">
                  <c:v>46.16666666666665</c:v>
                </c:pt>
                <c:pt idx="10">
                  <c:v>47</c:v>
                </c:pt>
                <c:pt idx="11">
                  <c:v>47.833333333333336</c:v>
                </c:pt>
                <c:pt idx="12">
                  <c:v>47.833333333333336</c:v>
                </c:pt>
                <c:pt idx="13">
                  <c:v>47.833333333333336</c:v>
                </c:pt>
                <c:pt idx="14">
                  <c:v>48.66666666666665</c:v>
                </c:pt>
                <c:pt idx="15">
                  <c:v>50.66666666666665</c:v>
                </c:pt>
                <c:pt idx="16">
                  <c:v>50.833333333333336</c:v>
                </c:pt>
                <c:pt idx="17">
                  <c:v>51.16666666666665</c:v>
                </c:pt>
                <c:pt idx="18">
                  <c:v>51.5</c:v>
                </c:pt>
                <c:pt idx="19">
                  <c:v>52.16666666666665</c:v>
                </c:pt>
                <c:pt idx="20">
                  <c:v>52.333333333333336</c:v>
                </c:pt>
                <c:pt idx="21">
                  <c:v>52.5</c:v>
                </c:pt>
                <c:pt idx="22">
                  <c:v>52.66666666666665</c:v>
                </c:pt>
                <c:pt idx="23">
                  <c:v>52.833333333333336</c:v>
                </c:pt>
                <c:pt idx="24">
                  <c:v>53.333333333333336</c:v>
                </c:pt>
                <c:pt idx="25">
                  <c:v>53.333333333333336</c:v>
                </c:pt>
                <c:pt idx="26">
                  <c:v>53.333333333333336</c:v>
                </c:pt>
                <c:pt idx="27">
                  <c:v>53.333333333333336</c:v>
                </c:pt>
                <c:pt idx="28">
                  <c:v>53.333333333333336</c:v>
                </c:pt>
                <c:pt idx="29">
                  <c:v>53.333333333333336</c:v>
                </c:pt>
              </c:numCache>
            </c:numRef>
          </c:val>
        </c:ser>
        <c:marker val="1"/>
        <c:axId val="69086592"/>
        <c:axId val="69105152"/>
      </c:lineChart>
      <c:catAx>
        <c:axId val="690865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/>
        </c:title>
        <c:tickLblPos val="nextTo"/>
        <c:crossAx val="69105152"/>
        <c:crosses val="autoZero"/>
        <c:auto val="1"/>
        <c:lblAlgn val="ctr"/>
        <c:lblOffset val="100"/>
      </c:catAx>
      <c:valAx>
        <c:axId val="69105152"/>
        <c:scaling>
          <c:orientation val="minMax"/>
          <c:max val="60"/>
          <c:min val="2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/>
        </c:title>
        <c:numFmt formatCode="General" sourceLinked="1"/>
        <c:tickLblPos val="nextTo"/>
        <c:crossAx val="69086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64576968862748"/>
          <c:y val="0.27282424797895677"/>
          <c:w val="0.10434972677595629"/>
          <c:h val="0.13199204322239932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Comparison of Boro,</a:t>
            </a:r>
            <a:r>
              <a:rPr lang="en-US" baseline="0"/>
              <a:t> Township, and Neighbors Time Off Paid</a:t>
            </a:r>
          </a:p>
          <a:p>
            <a:pPr>
              <a:defRPr/>
            </a:pPr>
            <a:r>
              <a:rPr lang="en-US" baseline="0"/>
              <a:t>Includes Vacation, Personal Days, Sick Days and Holidays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3789747520497989"/>
          <c:y val="0.12065249908277595"/>
          <c:w val="0.63614382273012693"/>
          <c:h val="0.65495554991109983"/>
        </c:manualLayout>
      </c:layout>
      <c:lineChart>
        <c:grouping val="standard"/>
        <c:ser>
          <c:idx val="0"/>
          <c:order val="0"/>
          <c:tx>
            <c:strRef>
              <c:f>'plus industry'!$B$3</c:f>
              <c:strCache>
                <c:ptCount val="1"/>
                <c:pt idx="0">
                  <c:v>Township</c:v>
                </c:pt>
              </c:strCache>
            </c:strRef>
          </c:tx>
          <c:marker>
            <c:symbol val="none"/>
          </c:marker>
          <c:val>
            <c:numRef>
              <c:f>'plus industry'!$B$4:$B$33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58</c:v>
                </c:pt>
                <c:pt idx="20">
                  <c:v>58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58</c:v>
                </c:pt>
                <c:pt idx="28">
                  <c:v>58</c:v>
                </c:pt>
                <c:pt idx="29">
                  <c:v>58</c:v>
                </c:pt>
              </c:numCache>
            </c:numRef>
          </c:val>
        </c:ser>
        <c:ser>
          <c:idx val="1"/>
          <c:order val="1"/>
          <c:tx>
            <c:strRef>
              <c:f>'plus industry'!$C$3</c:f>
              <c:strCache>
                <c:ptCount val="1"/>
                <c:pt idx="0">
                  <c:v>Boro</c:v>
                </c:pt>
              </c:strCache>
            </c:strRef>
          </c:tx>
          <c:marker>
            <c:symbol val="none"/>
          </c:marker>
          <c:val>
            <c:numRef>
              <c:f>'plus industry'!$C$4:$C$33</c:f>
              <c:numCache>
                <c:formatCode>General</c:formatCode>
                <c:ptCount val="3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49</c:v>
                </c:pt>
                <c:pt idx="11">
                  <c:v>49</c:v>
                </c:pt>
                <c:pt idx="12">
                  <c:v>49</c:v>
                </c:pt>
                <c:pt idx="13">
                  <c:v>49</c:v>
                </c:pt>
                <c:pt idx="14">
                  <c:v>49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56</c:v>
                </c:pt>
                <c:pt idx="21">
                  <c:v>56</c:v>
                </c:pt>
                <c:pt idx="22">
                  <c:v>56</c:v>
                </c:pt>
                <c:pt idx="23">
                  <c:v>56</c:v>
                </c:pt>
                <c:pt idx="24">
                  <c:v>56</c:v>
                </c:pt>
                <c:pt idx="25">
                  <c:v>56</c:v>
                </c:pt>
                <c:pt idx="26">
                  <c:v>56</c:v>
                </c:pt>
                <c:pt idx="27">
                  <c:v>56</c:v>
                </c:pt>
                <c:pt idx="28">
                  <c:v>56</c:v>
                </c:pt>
                <c:pt idx="29">
                  <c:v>56</c:v>
                </c:pt>
              </c:numCache>
            </c:numRef>
          </c:val>
        </c:ser>
        <c:ser>
          <c:idx val="2"/>
          <c:order val="2"/>
          <c:tx>
            <c:strRef>
              <c:f>'plus industry'!$D$3</c:f>
              <c:strCache>
                <c:ptCount val="1"/>
                <c:pt idx="0">
                  <c:v>Neighbors</c:v>
                </c:pt>
              </c:strCache>
            </c:strRef>
          </c:tx>
          <c:marker>
            <c:symbol val="none"/>
          </c:marker>
          <c:val>
            <c:numRef>
              <c:f>'plus industry'!$D$4:$D$33</c:f>
              <c:numCache>
                <c:formatCode>General</c:formatCode>
                <c:ptCount val="30"/>
                <c:pt idx="0">
                  <c:v>39.833333333333336</c:v>
                </c:pt>
                <c:pt idx="1">
                  <c:v>41.16666666666665</c:v>
                </c:pt>
                <c:pt idx="2">
                  <c:v>41.333333333333336</c:v>
                </c:pt>
                <c:pt idx="3">
                  <c:v>41.333333333333336</c:v>
                </c:pt>
                <c:pt idx="4">
                  <c:v>42.16666666666665</c:v>
                </c:pt>
                <c:pt idx="5">
                  <c:v>45.5</c:v>
                </c:pt>
                <c:pt idx="6">
                  <c:v>45.5</c:v>
                </c:pt>
                <c:pt idx="7">
                  <c:v>45.5</c:v>
                </c:pt>
                <c:pt idx="8">
                  <c:v>45.833333333333336</c:v>
                </c:pt>
                <c:pt idx="9">
                  <c:v>46.16666666666665</c:v>
                </c:pt>
                <c:pt idx="10">
                  <c:v>47</c:v>
                </c:pt>
                <c:pt idx="11">
                  <c:v>47.833333333333336</c:v>
                </c:pt>
                <c:pt idx="12">
                  <c:v>47.833333333333336</c:v>
                </c:pt>
                <c:pt idx="13">
                  <c:v>47.833333333333336</c:v>
                </c:pt>
                <c:pt idx="14">
                  <c:v>48.66666666666665</c:v>
                </c:pt>
                <c:pt idx="15">
                  <c:v>50.66666666666665</c:v>
                </c:pt>
                <c:pt idx="16">
                  <c:v>50.833333333333336</c:v>
                </c:pt>
                <c:pt idx="17">
                  <c:v>51.16666666666665</c:v>
                </c:pt>
                <c:pt idx="18">
                  <c:v>51.5</c:v>
                </c:pt>
                <c:pt idx="19">
                  <c:v>52.16666666666665</c:v>
                </c:pt>
                <c:pt idx="20">
                  <c:v>52.333333333333336</c:v>
                </c:pt>
                <c:pt idx="21">
                  <c:v>52.5</c:v>
                </c:pt>
                <c:pt idx="22">
                  <c:v>52.66666666666665</c:v>
                </c:pt>
                <c:pt idx="23">
                  <c:v>52.833333333333336</c:v>
                </c:pt>
                <c:pt idx="24">
                  <c:v>53.333333333333336</c:v>
                </c:pt>
                <c:pt idx="25">
                  <c:v>53.333333333333336</c:v>
                </c:pt>
                <c:pt idx="26">
                  <c:v>53.333333333333336</c:v>
                </c:pt>
                <c:pt idx="27">
                  <c:v>53.333333333333336</c:v>
                </c:pt>
                <c:pt idx="28">
                  <c:v>53.333333333333336</c:v>
                </c:pt>
                <c:pt idx="29">
                  <c:v>53.333333333333336</c:v>
                </c:pt>
              </c:numCache>
            </c:numRef>
          </c:val>
        </c:ser>
        <c:ser>
          <c:idx val="3"/>
          <c:order val="3"/>
          <c:tx>
            <c:strRef>
              <c:f>'plus industry'!$E$3</c:f>
              <c:strCache>
                <c:ptCount val="1"/>
                <c:pt idx="0">
                  <c:v>Industry</c:v>
                </c:pt>
              </c:strCache>
            </c:strRef>
          </c:tx>
          <c:spPr>
            <a:ln w="63500"/>
          </c:spPr>
          <c:marker>
            <c:symbol val="none"/>
          </c:marker>
          <c:val>
            <c:numRef>
              <c:f>'plus industry'!$E$4:$E$33</c:f>
              <c:numCache>
                <c:formatCode>General</c:formatCode>
                <c:ptCount val="30"/>
                <c:pt idx="0">
                  <c:v>29.3</c:v>
                </c:pt>
                <c:pt idx="1">
                  <c:v>29.3</c:v>
                </c:pt>
                <c:pt idx="2">
                  <c:v>29.3</c:v>
                </c:pt>
                <c:pt idx="3">
                  <c:v>29.3</c:v>
                </c:pt>
                <c:pt idx="4">
                  <c:v>33.4</c:v>
                </c:pt>
                <c:pt idx="5">
                  <c:v>33.4</c:v>
                </c:pt>
                <c:pt idx="6">
                  <c:v>33.4</c:v>
                </c:pt>
                <c:pt idx="7">
                  <c:v>33.4</c:v>
                </c:pt>
                <c:pt idx="8">
                  <c:v>33.4</c:v>
                </c:pt>
                <c:pt idx="9">
                  <c:v>36.5</c:v>
                </c:pt>
                <c:pt idx="10">
                  <c:v>36.5</c:v>
                </c:pt>
                <c:pt idx="11">
                  <c:v>36.5</c:v>
                </c:pt>
                <c:pt idx="12">
                  <c:v>36.5</c:v>
                </c:pt>
                <c:pt idx="13">
                  <c:v>36.5</c:v>
                </c:pt>
                <c:pt idx="14">
                  <c:v>38.5</c:v>
                </c:pt>
                <c:pt idx="15">
                  <c:v>38.5</c:v>
                </c:pt>
                <c:pt idx="16">
                  <c:v>38.5</c:v>
                </c:pt>
                <c:pt idx="17">
                  <c:v>38.5</c:v>
                </c:pt>
                <c:pt idx="18">
                  <c:v>38.5</c:v>
                </c:pt>
                <c:pt idx="19">
                  <c:v>40.200000000000003</c:v>
                </c:pt>
                <c:pt idx="20">
                  <c:v>40.200000000000003</c:v>
                </c:pt>
                <c:pt idx="21">
                  <c:v>40.200000000000003</c:v>
                </c:pt>
                <c:pt idx="22">
                  <c:v>40.200000000000003</c:v>
                </c:pt>
                <c:pt idx="23">
                  <c:v>40.200000000000003</c:v>
                </c:pt>
                <c:pt idx="24">
                  <c:v>41.1</c:v>
                </c:pt>
                <c:pt idx="25">
                  <c:v>41.1</c:v>
                </c:pt>
                <c:pt idx="26">
                  <c:v>41.1</c:v>
                </c:pt>
                <c:pt idx="27">
                  <c:v>41.1</c:v>
                </c:pt>
                <c:pt idx="28">
                  <c:v>41.1</c:v>
                </c:pt>
                <c:pt idx="29">
                  <c:v>41.1</c:v>
                </c:pt>
              </c:numCache>
            </c:numRef>
          </c:val>
        </c:ser>
        <c:marker val="1"/>
        <c:axId val="69132672"/>
        <c:axId val="69134592"/>
      </c:lineChart>
      <c:catAx>
        <c:axId val="69132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/>
        </c:title>
        <c:tickLblPos val="nextTo"/>
        <c:crossAx val="69134592"/>
        <c:crosses val="autoZero"/>
        <c:auto val="1"/>
        <c:lblAlgn val="ctr"/>
        <c:lblOffset val="100"/>
      </c:catAx>
      <c:valAx>
        <c:axId val="69134592"/>
        <c:scaling>
          <c:orientation val="minMax"/>
          <c:max val="60"/>
          <c:min val="2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/>
        </c:title>
        <c:numFmt formatCode="General" sourceLinked="1"/>
        <c:tickLblPos val="nextTo"/>
        <c:crossAx val="69132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64576968862781"/>
          <c:y val="0.27282424797895694"/>
          <c:w val="0.10434972677595629"/>
          <c:h val="0.17598939096319899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Comparison of Boro,</a:t>
            </a:r>
            <a:r>
              <a:rPr lang="en-US" baseline="0"/>
              <a:t> Township, and Neighbors Time Off Paid</a:t>
            </a:r>
          </a:p>
          <a:p>
            <a:pPr>
              <a:defRPr/>
            </a:pPr>
            <a:r>
              <a:rPr lang="en-US" baseline="0"/>
              <a:t>Includes Vacation, Personal Days, Sick Days and Holidays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3789747520497989"/>
          <c:y val="0.12065249908277595"/>
          <c:w val="0.63614382273012715"/>
          <c:h val="0.65495554991109983"/>
        </c:manualLayout>
      </c:layout>
      <c:lineChart>
        <c:grouping val="standard"/>
        <c:ser>
          <c:idx val="0"/>
          <c:order val="0"/>
          <c:tx>
            <c:strRef>
              <c:f>'plus P. U.'!$B$3</c:f>
              <c:strCache>
                <c:ptCount val="1"/>
                <c:pt idx="0">
                  <c:v>Township</c:v>
                </c:pt>
              </c:strCache>
            </c:strRef>
          </c:tx>
          <c:marker>
            <c:symbol val="none"/>
          </c:marker>
          <c:val>
            <c:numRef>
              <c:f>'plus P. U.'!$B$4:$B$33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58</c:v>
                </c:pt>
                <c:pt idx="20">
                  <c:v>58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58</c:v>
                </c:pt>
                <c:pt idx="28">
                  <c:v>58</c:v>
                </c:pt>
                <c:pt idx="29">
                  <c:v>58</c:v>
                </c:pt>
              </c:numCache>
            </c:numRef>
          </c:val>
        </c:ser>
        <c:ser>
          <c:idx val="1"/>
          <c:order val="1"/>
          <c:tx>
            <c:strRef>
              <c:f>'plus P. U.'!$C$3</c:f>
              <c:strCache>
                <c:ptCount val="1"/>
                <c:pt idx="0">
                  <c:v>Boro</c:v>
                </c:pt>
              </c:strCache>
            </c:strRef>
          </c:tx>
          <c:marker>
            <c:symbol val="none"/>
          </c:marker>
          <c:val>
            <c:numRef>
              <c:f>'plus P. U.'!$C$4:$C$33</c:f>
              <c:numCache>
                <c:formatCode>General</c:formatCode>
                <c:ptCount val="3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49</c:v>
                </c:pt>
                <c:pt idx="11">
                  <c:v>49</c:v>
                </c:pt>
                <c:pt idx="12">
                  <c:v>49</c:v>
                </c:pt>
                <c:pt idx="13">
                  <c:v>49</c:v>
                </c:pt>
                <c:pt idx="14">
                  <c:v>49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56</c:v>
                </c:pt>
                <c:pt idx="21">
                  <c:v>56</c:v>
                </c:pt>
                <c:pt idx="22">
                  <c:v>56</c:v>
                </c:pt>
                <c:pt idx="23">
                  <c:v>56</c:v>
                </c:pt>
                <c:pt idx="24">
                  <c:v>56</c:v>
                </c:pt>
                <c:pt idx="25">
                  <c:v>56</c:v>
                </c:pt>
                <c:pt idx="26">
                  <c:v>56</c:v>
                </c:pt>
                <c:pt idx="27">
                  <c:v>56</c:v>
                </c:pt>
                <c:pt idx="28">
                  <c:v>56</c:v>
                </c:pt>
                <c:pt idx="29">
                  <c:v>56</c:v>
                </c:pt>
              </c:numCache>
            </c:numRef>
          </c:val>
        </c:ser>
        <c:ser>
          <c:idx val="2"/>
          <c:order val="2"/>
          <c:tx>
            <c:strRef>
              <c:f>'plus P. U.'!$D$3</c:f>
              <c:strCache>
                <c:ptCount val="1"/>
                <c:pt idx="0">
                  <c:v>Neighbors</c:v>
                </c:pt>
              </c:strCache>
            </c:strRef>
          </c:tx>
          <c:marker>
            <c:symbol val="none"/>
          </c:marker>
          <c:val>
            <c:numRef>
              <c:f>'plus P. U.'!$D$4:$D$33</c:f>
              <c:numCache>
                <c:formatCode>General</c:formatCode>
                <c:ptCount val="30"/>
                <c:pt idx="0">
                  <c:v>39.833333333333336</c:v>
                </c:pt>
                <c:pt idx="1">
                  <c:v>41.16666666666665</c:v>
                </c:pt>
                <c:pt idx="2">
                  <c:v>41.333333333333336</c:v>
                </c:pt>
                <c:pt idx="3">
                  <c:v>41.333333333333336</c:v>
                </c:pt>
                <c:pt idx="4">
                  <c:v>42.16666666666665</c:v>
                </c:pt>
                <c:pt idx="5">
                  <c:v>45.5</c:v>
                </c:pt>
                <c:pt idx="6">
                  <c:v>45.5</c:v>
                </c:pt>
                <c:pt idx="7">
                  <c:v>45.5</c:v>
                </c:pt>
                <c:pt idx="8">
                  <c:v>45.833333333333336</c:v>
                </c:pt>
                <c:pt idx="9">
                  <c:v>46.16666666666665</c:v>
                </c:pt>
                <c:pt idx="10">
                  <c:v>47</c:v>
                </c:pt>
                <c:pt idx="11">
                  <c:v>47.833333333333336</c:v>
                </c:pt>
                <c:pt idx="12">
                  <c:v>47.833333333333336</c:v>
                </c:pt>
                <c:pt idx="13">
                  <c:v>47.833333333333336</c:v>
                </c:pt>
                <c:pt idx="14">
                  <c:v>48.66666666666665</c:v>
                </c:pt>
                <c:pt idx="15">
                  <c:v>50.66666666666665</c:v>
                </c:pt>
                <c:pt idx="16">
                  <c:v>50.833333333333336</c:v>
                </c:pt>
                <c:pt idx="17">
                  <c:v>51.16666666666665</c:v>
                </c:pt>
                <c:pt idx="18">
                  <c:v>51.5</c:v>
                </c:pt>
                <c:pt idx="19">
                  <c:v>52.16666666666665</c:v>
                </c:pt>
                <c:pt idx="20">
                  <c:v>52.333333333333336</c:v>
                </c:pt>
                <c:pt idx="21">
                  <c:v>52.5</c:v>
                </c:pt>
                <c:pt idx="22">
                  <c:v>52.66666666666665</c:v>
                </c:pt>
                <c:pt idx="23">
                  <c:v>52.833333333333336</c:v>
                </c:pt>
                <c:pt idx="24">
                  <c:v>53.333333333333336</c:v>
                </c:pt>
                <c:pt idx="25">
                  <c:v>53.333333333333336</c:v>
                </c:pt>
                <c:pt idx="26">
                  <c:v>53.333333333333336</c:v>
                </c:pt>
                <c:pt idx="27">
                  <c:v>53.333333333333336</c:v>
                </c:pt>
                <c:pt idx="28">
                  <c:v>53.333333333333336</c:v>
                </c:pt>
                <c:pt idx="29">
                  <c:v>53.333333333333336</c:v>
                </c:pt>
              </c:numCache>
            </c:numRef>
          </c:val>
        </c:ser>
        <c:ser>
          <c:idx val="3"/>
          <c:order val="3"/>
          <c:tx>
            <c:strRef>
              <c:f>'plus P. U.'!$E$3</c:f>
              <c:strCache>
                <c:ptCount val="1"/>
                <c:pt idx="0">
                  <c:v>Industry</c:v>
                </c:pt>
              </c:strCache>
            </c:strRef>
          </c:tx>
          <c:marker>
            <c:symbol val="none"/>
          </c:marker>
          <c:val>
            <c:numRef>
              <c:f>'plus P. U.'!$E$4:$E$33</c:f>
              <c:numCache>
                <c:formatCode>General</c:formatCode>
                <c:ptCount val="30"/>
                <c:pt idx="0">
                  <c:v>29.3</c:v>
                </c:pt>
                <c:pt idx="1">
                  <c:v>29.3</c:v>
                </c:pt>
                <c:pt idx="2">
                  <c:v>29.3</c:v>
                </c:pt>
                <c:pt idx="3">
                  <c:v>29.3</c:v>
                </c:pt>
                <c:pt idx="4">
                  <c:v>33.4</c:v>
                </c:pt>
                <c:pt idx="5">
                  <c:v>33.4</c:v>
                </c:pt>
                <c:pt idx="6">
                  <c:v>33.4</c:v>
                </c:pt>
                <c:pt idx="7">
                  <c:v>33.4</c:v>
                </c:pt>
                <c:pt idx="8">
                  <c:v>33.4</c:v>
                </c:pt>
                <c:pt idx="9">
                  <c:v>36.5</c:v>
                </c:pt>
                <c:pt idx="10">
                  <c:v>36.5</c:v>
                </c:pt>
                <c:pt idx="11">
                  <c:v>36.5</c:v>
                </c:pt>
                <c:pt idx="12">
                  <c:v>36.5</c:v>
                </c:pt>
                <c:pt idx="13">
                  <c:v>36.5</c:v>
                </c:pt>
                <c:pt idx="14">
                  <c:v>38.5</c:v>
                </c:pt>
                <c:pt idx="15">
                  <c:v>38.5</c:v>
                </c:pt>
                <c:pt idx="16">
                  <c:v>38.5</c:v>
                </c:pt>
                <c:pt idx="17">
                  <c:v>38.5</c:v>
                </c:pt>
                <c:pt idx="18">
                  <c:v>38.5</c:v>
                </c:pt>
                <c:pt idx="19">
                  <c:v>40.200000000000003</c:v>
                </c:pt>
                <c:pt idx="20">
                  <c:v>40.200000000000003</c:v>
                </c:pt>
                <c:pt idx="21">
                  <c:v>40.200000000000003</c:v>
                </c:pt>
                <c:pt idx="22">
                  <c:v>40.200000000000003</c:v>
                </c:pt>
                <c:pt idx="23">
                  <c:v>40.200000000000003</c:v>
                </c:pt>
                <c:pt idx="24">
                  <c:v>41.1</c:v>
                </c:pt>
                <c:pt idx="25">
                  <c:v>41.1</c:v>
                </c:pt>
                <c:pt idx="26">
                  <c:v>41.1</c:v>
                </c:pt>
                <c:pt idx="27">
                  <c:v>41.1</c:v>
                </c:pt>
                <c:pt idx="28">
                  <c:v>41.1</c:v>
                </c:pt>
                <c:pt idx="29">
                  <c:v>41.1</c:v>
                </c:pt>
              </c:numCache>
            </c:numRef>
          </c:val>
        </c:ser>
        <c:ser>
          <c:idx val="4"/>
          <c:order val="4"/>
          <c:tx>
            <c:strRef>
              <c:f>'plus P. U.'!$F$3</c:f>
              <c:strCache>
                <c:ptCount val="1"/>
                <c:pt idx="0">
                  <c:v>Princeton U.</c:v>
                </c:pt>
              </c:strCache>
            </c:strRef>
          </c:tx>
          <c:spPr>
            <a:ln w="63500"/>
          </c:spPr>
          <c:marker>
            <c:symbol val="none"/>
          </c:marker>
          <c:val>
            <c:numRef>
              <c:f>'plus P. U.'!$F$4:$F$33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43</c:v>
                </c:pt>
                <c:pt idx="11">
                  <c:v>43</c:v>
                </c:pt>
                <c:pt idx="12">
                  <c:v>43</c:v>
                </c:pt>
                <c:pt idx="13">
                  <c:v>43</c:v>
                </c:pt>
                <c:pt idx="14">
                  <c:v>43</c:v>
                </c:pt>
                <c:pt idx="15">
                  <c:v>43</c:v>
                </c:pt>
                <c:pt idx="16">
                  <c:v>43</c:v>
                </c:pt>
                <c:pt idx="17">
                  <c:v>43</c:v>
                </c:pt>
                <c:pt idx="18">
                  <c:v>43</c:v>
                </c:pt>
                <c:pt idx="19">
                  <c:v>43</c:v>
                </c:pt>
                <c:pt idx="20">
                  <c:v>43</c:v>
                </c:pt>
                <c:pt idx="21">
                  <c:v>43</c:v>
                </c:pt>
                <c:pt idx="22">
                  <c:v>43</c:v>
                </c:pt>
                <c:pt idx="23">
                  <c:v>43</c:v>
                </c:pt>
                <c:pt idx="24">
                  <c:v>43</c:v>
                </c:pt>
                <c:pt idx="25">
                  <c:v>43</c:v>
                </c:pt>
                <c:pt idx="26">
                  <c:v>43</c:v>
                </c:pt>
                <c:pt idx="27">
                  <c:v>43</c:v>
                </c:pt>
                <c:pt idx="28">
                  <c:v>43</c:v>
                </c:pt>
                <c:pt idx="29">
                  <c:v>43</c:v>
                </c:pt>
              </c:numCache>
            </c:numRef>
          </c:val>
        </c:ser>
        <c:marker val="1"/>
        <c:axId val="72669056"/>
        <c:axId val="72679424"/>
      </c:lineChart>
      <c:catAx>
        <c:axId val="72669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/>
        </c:title>
        <c:tickLblPos val="nextTo"/>
        <c:crossAx val="72679424"/>
        <c:crosses val="autoZero"/>
        <c:auto val="1"/>
        <c:lblAlgn val="ctr"/>
        <c:lblOffset val="100"/>
      </c:catAx>
      <c:valAx>
        <c:axId val="72679424"/>
        <c:scaling>
          <c:orientation val="minMax"/>
          <c:max val="60"/>
          <c:min val="2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/>
        </c:title>
        <c:numFmt formatCode="General" sourceLinked="1"/>
        <c:tickLblPos val="nextTo"/>
        <c:crossAx val="72669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64576968862804"/>
          <c:y val="0.27282424797895716"/>
          <c:w val="0.11728238888171766"/>
          <c:h val="0.21998673870399876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Comparison of Boro,</a:t>
            </a:r>
            <a:r>
              <a:rPr lang="en-US" baseline="0"/>
              <a:t> Township, and Neighbors Time Off Paid</a:t>
            </a:r>
          </a:p>
          <a:p>
            <a:pPr>
              <a:defRPr/>
            </a:pPr>
            <a:r>
              <a:rPr lang="en-US" baseline="0"/>
              <a:t>Includes Vacation, Personal Days, Sick Days and Holidays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3789747520497989"/>
          <c:y val="0.12065249908277595"/>
          <c:w val="0.63614382273012748"/>
          <c:h val="0.65495554991109983"/>
        </c:manualLayout>
      </c:layout>
      <c:lineChart>
        <c:grouping val="standard"/>
        <c:ser>
          <c:idx val="0"/>
          <c:order val="0"/>
          <c:tx>
            <c:strRef>
              <c:f>'plus Reco'!$B$3</c:f>
              <c:strCache>
                <c:ptCount val="1"/>
                <c:pt idx="0">
                  <c:v>Township</c:v>
                </c:pt>
              </c:strCache>
            </c:strRef>
          </c:tx>
          <c:marker>
            <c:symbol val="none"/>
          </c:marker>
          <c:val>
            <c:numRef>
              <c:f>'plus Reco'!$B$4:$B$33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58</c:v>
                </c:pt>
                <c:pt idx="20">
                  <c:v>58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58</c:v>
                </c:pt>
                <c:pt idx="28">
                  <c:v>58</c:v>
                </c:pt>
                <c:pt idx="29">
                  <c:v>58</c:v>
                </c:pt>
              </c:numCache>
            </c:numRef>
          </c:val>
        </c:ser>
        <c:ser>
          <c:idx val="1"/>
          <c:order val="1"/>
          <c:tx>
            <c:strRef>
              <c:f>'plus Reco'!$C$3</c:f>
              <c:strCache>
                <c:ptCount val="1"/>
                <c:pt idx="0">
                  <c:v>Boro</c:v>
                </c:pt>
              </c:strCache>
            </c:strRef>
          </c:tx>
          <c:marker>
            <c:symbol val="none"/>
          </c:marker>
          <c:val>
            <c:numRef>
              <c:f>'plus Reco'!$C$4:$C$33</c:f>
              <c:numCache>
                <c:formatCode>General</c:formatCode>
                <c:ptCount val="3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49</c:v>
                </c:pt>
                <c:pt idx="11">
                  <c:v>49</c:v>
                </c:pt>
                <c:pt idx="12">
                  <c:v>49</c:v>
                </c:pt>
                <c:pt idx="13">
                  <c:v>49</c:v>
                </c:pt>
                <c:pt idx="14">
                  <c:v>49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56</c:v>
                </c:pt>
                <c:pt idx="21">
                  <c:v>56</c:v>
                </c:pt>
                <c:pt idx="22">
                  <c:v>56</c:v>
                </c:pt>
                <c:pt idx="23">
                  <c:v>56</c:v>
                </c:pt>
                <c:pt idx="24">
                  <c:v>56</c:v>
                </c:pt>
                <c:pt idx="25">
                  <c:v>56</c:v>
                </c:pt>
                <c:pt idx="26">
                  <c:v>56</c:v>
                </c:pt>
                <c:pt idx="27">
                  <c:v>56</c:v>
                </c:pt>
                <c:pt idx="28">
                  <c:v>56</c:v>
                </c:pt>
                <c:pt idx="29">
                  <c:v>56</c:v>
                </c:pt>
              </c:numCache>
            </c:numRef>
          </c:val>
        </c:ser>
        <c:ser>
          <c:idx val="2"/>
          <c:order val="2"/>
          <c:tx>
            <c:strRef>
              <c:f>'plus Reco'!$D$3</c:f>
              <c:strCache>
                <c:ptCount val="1"/>
                <c:pt idx="0">
                  <c:v>Neighbors</c:v>
                </c:pt>
              </c:strCache>
            </c:strRef>
          </c:tx>
          <c:marker>
            <c:symbol val="none"/>
          </c:marker>
          <c:val>
            <c:numRef>
              <c:f>'plus Reco'!$D$4:$D$33</c:f>
              <c:numCache>
                <c:formatCode>General</c:formatCode>
                <c:ptCount val="30"/>
                <c:pt idx="0">
                  <c:v>39.833333333333336</c:v>
                </c:pt>
                <c:pt idx="1">
                  <c:v>41.16666666666665</c:v>
                </c:pt>
                <c:pt idx="2">
                  <c:v>41.333333333333336</c:v>
                </c:pt>
                <c:pt idx="3">
                  <c:v>41.333333333333336</c:v>
                </c:pt>
                <c:pt idx="4">
                  <c:v>42.16666666666665</c:v>
                </c:pt>
                <c:pt idx="5">
                  <c:v>45.5</c:v>
                </c:pt>
                <c:pt idx="6">
                  <c:v>45.5</c:v>
                </c:pt>
                <c:pt idx="7">
                  <c:v>45.5</c:v>
                </c:pt>
                <c:pt idx="8">
                  <c:v>45.833333333333336</c:v>
                </c:pt>
                <c:pt idx="9">
                  <c:v>46.16666666666665</c:v>
                </c:pt>
                <c:pt idx="10">
                  <c:v>47</c:v>
                </c:pt>
                <c:pt idx="11">
                  <c:v>47.833333333333336</c:v>
                </c:pt>
                <c:pt idx="12">
                  <c:v>47.833333333333336</c:v>
                </c:pt>
                <c:pt idx="13">
                  <c:v>47.833333333333336</c:v>
                </c:pt>
                <c:pt idx="14">
                  <c:v>48.66666666666665</c:v>
                </c:pt>
                <c:pt idx="15">
                  <c:v>50.66666666666665</c:v>
                </c:pt>
                <c:pt idx="16">
                  <c:v>50.833333333333336</c:v>
                </c:pt>
                <c:pt idx="17">
                  <c:v>51.16666666666665</c:v>
                </c:pt>
                <c:pt idx="18">
                  <c:v>51.5</c:v>
                </c:pt>
                <c:pt idx="19">
                  <c:v>52.16666666666665</c:v>
                </c:pt>
                <c:pt idx="20">
                  <c:v>52.333333333333336</c:v>
                </c:pt>
                <c:pt idx="21">
                  <c:v>52.5</c:v>
                </c:pt>
                <c:pt idx="22">
                  <c:v>52.66666666666665</c:v>
                </c:pt>
                <c:pt idx="23">
                  <c:v>52.833333333333336</c:v>
                </c:pt>
                <c:pt idx="24">
                  <c:v>53.333333333333336</c:v>
                </c:pt>
                <c:pt idx="25">
                  <c:v>53.333333333333336</c:v>
                </c:pt>
                <c:pt idx="26">
                  <c:v>53.333333333333336</c:v>
                </c:pt>
                <c:pt idx="27">
                  <c:v>53.333333333333336</c:v>
                </c:pt>
                <c:pt idx="28">
                  <c:v>53.333333333333336</c:v>
                </c:pt>
                <c:pt idx="29">
                  <c:v>53.333333333333336</c:v>
                </c:pt>
              </c:numCache>
            </c:numRef>
          </c:val>
        </c:ser>
        <c:ser>
          <c:idx val="3"/>
          <c:order val="3"/>
          <c:tx>
            <c:strRef>
              <c:f>'plus Reco'!$E$3</c:f>
              <c:strCache>
                <c:ptCount val="1"/>
                <c:pt idx="0">
                  <c:v>Industry</c:v>
                </c:pt>
              </c:strCache>
            </c:strRef>
          </c:tx>
          <c:marker>
            <c:symbol val="none"/>
          </c:marker>
          <c:val>
            <c:numRef>
              <c:f>'plus Reco'!$E$4:$E$33</c:f>
              <c:numCache>
                <c:formatCode>General</c:formatCode>
                <c:ptCount val="30"/>
                <c:pt idx="0">
                  <c:v>29.3</c:v>
                </c:pt>
                <c:pt idx="1">
                  <c:v>29.3</c:v>
                </c:pt>
                <c:pt idx="2">
                  <c:v>29.3</c:v>
                </c:pt>
                <c:pt idx="3">
                  <c:v>29.3</c:v>
                </c:pt>
                <c:pt idx="4">
                  <c:v>33.4</c:v>
                </c:pt>
                <c:pt idx="5">
                  <c:v>33.4</c:v>
                </c:pt>
                <c:pt idx="6">
                  <c:v>33.4</c:v>
                </c:pt>
                <c:pt idx="7">
                  <c:v>33.4</c:v>
                </c:pt>
                <c:pt idx="8">
                  <c:v>33.4</c:v>
                </c:pt>
                <c:pt idx="9">
                  <c:v>36.5</c:v>
                </c:pt>
                <c:pt idx="10">
                  <c:v>36.5</c:v>
                </c:pt>
                <c:pt idx="11">
                  <c:v>36.5</c:v>
                </c:pt>
                <c:pt idx="12">
                  <c:v>36.5</c:v>
                </c:pt>
                <c:pt idx="13">
                  <c:v>36.5</c:v>
                </c:pt>
                <c:pt idx="14">
                  <c:v>38.5</c:v>
                </c:pt>
                <c:pt idx="15">
                  <c:v>38.5</c:v>
                </c:pt>
                <c:pt idx="16">
                  <c:v>38.5</c:v>
                </c:pt>
                <c:pt idx="17">
                  <c:v>38.5</c:v>
                </c:pt>
                <c:pt idx="18">
                  <c:v>38.5</c:v>
                </c:pt>
                <c:pt idx="19">
                  <c:v>40.200000000000003</c:v>
                </c:pt>
                <c:pt idx="20">
                  <c:v>40.200000000000003</c:v>
                </c:pt>
                <c:pt idx="21">
                  <c:v>40.200000000000003</c:v>
                </c:pt>
                <c:pt idx="22">
                  <c:v>40.200000000000003</c:v>
                </c:pt>
                <c:pt idx="23">
                  <c:v>40.200000000000003</c:v>
                </c:pt>
                <c:pt idx="24">
                  <c:v>41.1</c:v>
                </c:pt>
                <c:pt idx="25">
                  <c:v>41.1</c:v>
                </c:pt>
                <c:pt idx="26">
                  <c:v>41.1</c:v>
                </c:pt>
                <c:pt idx="27">
                  <c:v>41.1</c:v>
                </c:pt>
                <c:pt idx="28">
                  <c:v>41.1</c:v>
                </c:pt>
                <c:pt idx="29">
                  <c:v>41.1</c:v>
                </c:pt>
              </c:numCache>
            </c:numRef>
          </c:val>
        </c:ser>
        <c:ser>
          <c:idx val="4"/>
          <c:order val="4"/>
          <c:tx>
            <c:strRef>
              <c:f>'plus Reco'!$F$3</c:f>
              <c:strCache>
                <c:ptCount val="1"/>
                <c:pt idx="0">
                  <c:v>Princeton U.</c:v>
                </c:pt>
              </c:strCache>
            </c:strRef>
          </c:tx>
          <c:marker>
            <c:symbol val="none"/>
          </c:marker>
          <c:val>
            <c:numRef>
              <c:f>'plus Reco'!$F$4:$F$33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43</c:v>
                </c:pt>
                <c:pt idx="11">
                  <c:v>43</c:v>
                </c:pt>
                <c:pt idx="12">
                  <c:v>43</c:v>
                </c:pt>
                <c:pt idx="13">
                  <c:v>43</c:v>
                </c:pt>
                <c:pt idx="14">
                  <c:v>43</c:v>
                </c:pt>
                <c:pt idx="15">
                  <c:v>43</c:v>
                </c:pt>
                <c:pt idx="16">
                  <c:v>43</c:v>
                </c:pt>
                <c:pt idx="17">
                  <c:v>43</c:v>
                </c:pt>
                <c:pt idx="18">
                  <c:v>43</c:v>
                </c:pt>
                <c:pt idx="19">
                  <c:v>43</c:v>
                </c:pt>
                <c:pt idx="20">
                  <c:v>43</c:v>
                </c:pt>
                <c:pt idx="21">
                  <c:v>43</c:v>
                </c:pt>
                <c:pt idx="22">
                  <c:v>43</c:v>
                </c:pt>
                <c:pt idx="23">
                  <c:v>43</c:v>
                </c:pt>
                <c:pt idx="24">
                  <c:v>43</c:v>
                </c:pt>
                <c:pt idx="25">
                  <c:v>43</c:v>
                </c:pt>
                <c:pt idx="26">
                  <c:v>43</c:v>
                </c:pt>
                <c:pt idx="27">
                  <c:v>43</c:v>
                </c:pt>
                <c:pt idx="28">
                  <c:v>43</c:v>
                </c:pt>
                <c:pt idx="29">
                  <c:v>43</c:v>
                </c:pt>
              </c:numCache>
            </c:numRef>
          </c:val>
        </c:ser>
        <c:ser>
          <c:idx val="5"/>
          <c:order val="5"/>
          <c:tx>
            <c:strRef>
              <c:f>'plus Reco'!$G$3</c:f>
              <c:strCache>
                <c:ptCount val="1"/>
                <c:pt idx="0">
                  <c:v>Recommendation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'plus Reco'!$G$4:$G$33</c:f>
              <c:numCache>
                <c:formatCode>General</c:formatCode>
                <c:ptCount val="30"/>
                <c:pt idx="0">
                  <c:v>30</c:v>
                </c:pt>
                <c:pt idx="1">
                  <c:v>31</c:v>
                </c:pt>
                <c:pt idx="2">
                  <c:v>31</c:v>
                </c:pt>
                <c:pt idx="3">
                  <c:v>31</c:v>
                </c:pt>
                <c:pt idx="4">
                  <c:v>32</c:v>
                </c:pt>
                <c:pt idx="5">
                  <c:v>36</c:v>
                </c:pt>
                <c:pt idx="6">
                  <c:v>36</c:v>
                </c:pt>
                <c:pt idx="7">
                  <c:v>36</c:v>
                </c:pt>
                <c:pt idx="8">
                  <c:v>36</c:v>
                </c:pt>
                <c:pt idx="9">
                  <c:v>36</c:v>
                </c:pt>
                <c:pt idx="10">
                  <c:v>37</c:v>
                </c:pt>
                <c:pt idx="11">
                  <c:v>38</c:v>
                </c:pt>
                <c:pt idx="12">
                  <c:v>38</c:v>
                </c:pt>
                <c:pt idx="13">
                  <c:v>38</c:v>
                </c:pt>
                <c:pt idx="14">
                  <c:v>39</c:v>
                </c:pt>
                <c:pt idx="15">
                  <c:v>41</c:v>
                </c:pt>
                <c:pt idx="16">
                  <c:v>41</c:v>
                </c:pt>
                <c:pt idx="17">
                  <c:v>41</c:v>
                </c:pt>
                <c:pt idx="18">
                  <c:v>42</c:v>
                </c:pt>
                <c:pt idx="19">
                  <c:v>42</c:v>
                </c:pt>
                <c:pt idx="20">
                  <c:v>42</c:v>
                </c:pt>
                <c:pt idx="21">
                  <c:v>43</c:v>
                </c:pt>
                <c:pt idx="22">
                  <c:v>43</c:v>
                </c:pt>
                <c:pt idx="23">
                  <c:v>43</c:v>
                </c:pt>
                <c:pt idx="24">
                  <c:v>43</c:v>
                </c:pt>
                <c:pt idx="25">
                  <c:v>43</c:v>
                </c:pt>
                <c:pt idx="26">
                  <c:v>43</c:v>
                </c:pt>
                <c:pt idx="27">
                  <c:v>43</c:v>
                </c:pt>
                <c:pt idx="28">
                  <c:v>43</c:v>
                </c:pt>
                <c:pt idx="29">
                  <c:v>43</c:v>
                </c:pt>
              </c:numCache>
            </c:numRef>
          </c:val>
        </c:ser>
        <c:marker val="1"/>
        <c:axId val="72733056"/>
        <c:axId val="72734976"/>
      </c:lineChart>
      <c:catAx>
        <c:axId val="72733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/>
        </c:title>
        <c:tickLblPos val="nextTo"/>
        <c:crossAx val="72734976"/>
        <c:crosses val="autoZero"/>
        <c:auto val="1"/>
        <c:lblAlgn val="ctr"/>
        <c:lblOffset val="100"/>
      </c:catAx>
      <c:valAx>
        <c:axId val="72734976"/>
        <c:scaling>
          <c:orientation val="minMax"/>
          <c:max val="60"/>
          <c:min val="2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/>
        </c:title>
        <c:numFmt formatCode="General" sourceLinked="1"/>
        <c:tickLblPos val="nextTo"/>
        <c:crossAx val="72733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64576968862826"/>
          <c:y val="0.27282424797895738"/>
          <c:w val="0.1491293260473589"/>
          <c:h val="0.26398408644479832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Comparison of Boro,</a:t>
            </a:r>
            <a:r>
              <a:rPr lang="en-US" baseline="0"/>
              <a:t> Township, and Neighbors Time Off Paid</a:t>
            </a:r>
          </a:p>
          <a:p>
            <a:pPr>
              <a:defRPr/>
            </a:pPr>
            <a:r>
              <a:rPr lang="en-US" baseline="0"/>
              <a:t>Includes Vacation, Personal Days, Sick Days and Holidays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3789747520497989"/>
          <c:y val="0.12065249908277595"/>
          <c:w val="0.63614382273012782"/>
          <c:h val="0.65495554991109983"/>
        </c:manualLayout>
      </c:layout>
      <c:lineChart>
        <c:grouping val="standard"/>
        <c:ser>
          <c:idx val="0"/>
          <c:order val="0"/>
          <c:tx>
            <c:strRef>
              <c:f>'plus Reco grandfather'!$B$3</c:f>
              <c:strCache>
                <c:ptCount val="1"/>
                <c:pt idx="0">
                  <c:v>Township</c:v>
                </c:pt>
              </c:strCache>
            </c:strRef>
          </c:tx>
          <c:marker>
            <c:symbol val="none"/>
          </c:marker>
          <c:val>
            <c:numRef>
              <c:f>'plus Reco grandfather'!$B$4:$B$33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53</c:v>
                </c:pt>
                <c:pt idx="15">
                  <c:v>53</c:v>
                </c:pt>
                <c:pt idx="16">
                  <c:v>53</c:v>
                </c:pt>
                <c:pt idx="17">
                  <c:v>53</c:v>
                </c:pt>
                <c:pt idx="18">
                  <c:v>53</c:v>
                </c:pt>
                <c:pt idx="19">
                  <c:v>58</c:v>
                </c:pt>
                <c:pt idx="20">
                  <c:v>58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58</c:v>
                </c:pt>
                <c:pt idx="28">
                  <c:v>58</c:v>
                </c:pt>
                <c:pt idx="29">
                  <c:v>58</c:v>
                </c:pt>
              </c:numCache>
            </c:numRef>
          </c:val>
        </c:ser>
        <c:ser>
          <c:idx val="1"/>
          <c:order val="1"/>
          <c:tx>
            <c:strRef>
              <c:f>'plus Reco grandfather'!$C$3</c:f>
              <c:strCache>
                <c:ptCount val="1"/>
                <c:pt idx="0">
                  <c:v>Boro</c:v>
                </c:pt>
              </c:strCache>
            </c:strRef>
          </c:tx>
          <c:marker>
            <c:symbol val="none"/>
          </c:marker>
          <c:val>
            <c:numRef>
              <c:f>'plus Reco grandfather'!$C$4:$C$33</c:f>
              <c:numCache>
                <c:formatCode>General</c:formatCode>
                <c:ptCount val="3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49</c:v>
                </c:pt>
                <c:pt idx="11">
                  <c:v>49</c:v>
                </c:pt>
                <c:pt idx="12">
                  <c:v>49</c:v>
                </c:pt>
                <c:pt idx="13">
                  <c:v>49</c:v>
                </c:pt>
                <c:pt idx="14">
                  <c:v>49</c:v>
                </c:pt>
                <c:pt idx="15">
                  <c:v>49</c:v>
                </c:pt>
                <c:pt idx="16">
                  <c:v>49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56</c:v>
                </c:pt>
                <c:pt idx="21">
                  <c:v>56</c:v>
                </c:pt>
                <c:pt idx="22">
                  <c:v>56</c:v>
                </c:pt>
                <c:pt idx="23">
                  <c:v>56</c:v>
                </c:pt>
                <c:pt idx="24">
                  <c:v>56</c:v>
                </c:pt>
                <c:pt idx="25">
                  <c:v>56</c:v>
                </c:pt>
                <c:pt idx="26">
                  <c:v>56</c:v>
                </c:pt>
                <c:pt idx="27">
                  <c:v>56</c:v>
                </c:pt>
                <c:pt idx="28">
                  <c:v>56</c:v>
                </c:pt>
                <c:pt idx="29">
                  <c:v>56</c:v>
                </c:pt>
              </c:numCache>
            </c:numRef>
          </c:val>
        </c:ser>
        <c:ser>
          <c:idx val="2"/>
          <c:order val="2"/>
          <c:tx>
            <c:strRef>
              <c:f>'plus Reco grandfather'!$D$3</c:f>
              <c:strCache>
                <c:ptCount val="1"/>
                <c:pt idx="0">
                  <c:v>Neighbors</c:v>
                </c:pt>
              </c:strCache>
            </c:strRef>
          </c:tx>
          <c:marker>
            <c:symbol val="none"/>
          </c:marker>
          <c:val>
            <c:numRef>
              <c:f>'plus Reco grandfather'!$D$4:$D$33</c:f>
              <c:numCache>
                <c:formatCode>General</c:formatCode>
                <c:ptCount val="30"/>
                <c:pt idx="0">
                  <c:v>39.833333333333336</c:v>
                </c:pt>
                <c:pt idx="1">
                  <c:v>41.16666666666665</c:v>
                </c:pt>
                <c:pt idx="2">
                  <c:v>41.333333333333336</c:v>
                </c:pt>
                <c:pt idx="3">
                  <c:v>41.333333333333336</c:v>
                </c:pt>
                <c:pt idx="4">
                  <c:v>42.16666666666665</c:v>
                </c:pt>
                <c:pt idx="5">
                  <c:v>45.5</c:v>
                </c:pt>
                <c:pt idx="6">
                  <c:v>45.5</c:v>
                </c:pt>
                <c:pt idx="7">
                  <c:v>45.5</c:v>
                </c:pt>
                <c:pt idx="8">
                  <c:v>45.833333333333336</c:v>
                </c:pt>
                <c:pt idx="9">
                  <c:v>46.16666666666665</c:v>
                </c:pt>
                <c:pt idx="10">
                  <c:v>47</c:v>
                </c:pt>
                <c:pt idx="11">
                  <c:v>47.833333333333336</c:v>
                </c:pt>
                <c:pt idx="12">
                  <c:v>47.833333333333336</c:v>
                </c:pt>
                <c:pt idx="13">
                  <c:v>47.833333333333336</c:v>
                </c:pt>
                <c:pt idx="14">
                  <c:v>48.66666666666665</c:v>
                </c:pt>
                <c:pt idx="15">
                  <c:v>50.66666666666665</c:v>
                </c:pt>
                <c:pt idx="16">
                  <c:v>50.833333333333336</c:v>
                </c:pt>
                <c:pt idx="17">
                  <c:v>51.16666666666665</c:v>
                </c:pt>
                <c:pt idx="18">
                  <c:v>51.5</c:v>
                </c:pt>
                <c:pt idx="19">
                  <c:v>52.16666666666665</c:v>
                </c:pt>
                <c:pt idx="20">
                  <c:v>52.333333333333336</c:v>
                </c:pt>
                <c:pt idx="21">
                  <c:v>52.5</c:v>
                </c:pt>
                <c:pt idx="22">
                  <c:v>52.66666666666665</c:v>
                </c:pt>
                <c:pt idx="23">
                  <c:v>52.833333333333336</c:v>
                </c:pt>
                <c:pt idx="24">
                  <c:v>53.333333333333336</c:v>
                </c:pt>
                <c:pt idx="25">
                  <c:v>53.333333333333336</c:v>
                </c:pt>
                <c:pt idx="26">
                  <c:v>53.333333333333336</c:v>
                </c:pt>
                <c:pt idx="27">
                  <c:v>53.333333333333336</c:v>
                </c:pt>
                <c:pt idx="28">
                  <c:v>53.333333333333336</c:v>
                </c:pt>
                <c:pt idx="29">
                  <c:v>53.333333333333336</c:v>
                </c:pt>
              </c:numCache>
            </c:numRef>
          </c:val>
        </c:ser>
        <c:ser>
          <c:idx val="3"/>
          <c:order val="3"/>
          <c:tx>
            <c:strRef>
              <c:f>'plus Reco grandfather'!$E$3</c:f>
              <c:strCache>
                <c:ptCount val="1"/>
                <c:pt idx="0">
                  <c:v>Industry</c:v>
                </c:pt>
              </c:strCache>
            </c:strRef>
          </c:tx>
          <c:marker>
            <c:symbol val="none"/>
          </c:marker>
          <c:val>
            <c:numRef>
              <c:f>'plus Reco grandfather'!$E$4:$E$33</c:f>
              <c:numCache>
                <c:formatCode>General</c:formatCode>
                <c:ptCount val="30"/>
                <c:pt idx="0">
                  <c:v>29.3</c:v>
                </c:pt>
                <c:pt idx="1">
                  <c:v>29.3</c:v>
                </c:pt>
                <c:pt idx="2">
                  <c:v>29.3</c:v>
                </c:pt>
                <c:pt idx="3">
                  <c:v>29.3</c:v>
                </c:pt>
                <c:pt idx="4">
                  <c:v>33.4</c:v>
                </c:pt>
                <c:pt idx="5">
                  <c:v>33.4</c:v>
                </c:pt>
                <c:pt idx="6">
                  <c:v>33.4</c:v>
                </c:pt>
                <c:pt idx="7">
                  <c:v>33.4</c:v>
                </c:pt>
                <c:pt idx="8">
                  <c:v>33.4</c:v>
                </c:pt>
                <c:pt idx="9">
                  <c:v>36.5</c:v>
                </c:pt>
                <c:pt idx="10">
                  <c:v>36.5</c:v>
                </c:pt>
                <c:pt idx="11">
                  <c:v>36.5</c:v>
                </c:pt>
                <c:pt idx="12">
                  <c:v>36.5</c:v>
                </c:pt>
                <c:pt idx="13">
                  <c:v>36.5</c:v>
                </c:pt>
                <c:pt idx="14">
                  <c:v>38.5</c:v>
                </c:pt>
                <c:pt idx="15">
                  <c:v>38.5</c:v>
                </c:pt>
                <c:pt idx="16">
                  <c:v>38.5</c:v>
                </c:pt>
                <c:pt idx="17">
                  <c:v>38.5</c:v>
                </c:pt>
                <c:pt idx="18">
                  <c:v>38.5</c:v>
                </c:pt>
                <c:pt idx="19">
                  <c:v>40.200000000000003</c:v>
                </c:pt>
                <c:pt idx="20">
                  <c:v>40.200000000000003</c:v>
                </c:pt>
                <c:pt idx="21">
                  <c:v>40.200000000000003</c:v>
                </c:pt>
                <c:pt idx="22">
                  <c:v>40.200000000000003</c:v>
                </c:pt>
                <c:pt idx="23">
                  <c:v>40.200000000000003</c:v>
                </c:pt>
                <c:pt idx="24">
                  <c:v>41.1</c:v>
                </c:pt>
                <c:pt idx="25">
                  <c:v>41.1</c:v>
                </c:pt>
                <c:pt idx="26">
                  <c:v>41.1</c:v>
                </c:pt>
                <c:pt idx="27">
                  <c:v>41.1</c:v>
                </c:pt>
                <c:pt idx="28">
                  <c:v>41.1</c:v>
                </c:pt>
                <c:pt idx="29">
                  <c:v>41.1</c:v>
                </c:pt>
              </c:numCache>
            </c:numRef>
          </c:val>
        </c:ser>
        <c:ser>
          <c:idx val="4"/>
          <c:order val="4"/>
          <c:tx>
            <c:strRef>
              <c:f>'plus Reco grandfather'!$F$3</c:f>
              <c:strCache>
                <c:ptCount val="1"/>
                <c:pt idx="0">
                  <c:v>Princeton U.</c:v>
                </c:pt>
              </c:strCache>
            </c:strRef>
          </c:tx>
          <c:marker>
            <c:symbol val="none"/>
          </c:marker>
          <c:val>
            <c:numRef>
              <c:f>'plus Reco grandfather'!$F$4:$F$33</c:f>
              <c:numCache>
                <c:formatCode>General</c:formatCode>
                <c:ptCount val="30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43</c:v>
                </c:pt>
                <c:pt idx="11">
                  <c:v>43</c:v>
                </c:pt>
                <c:pt idx="12">
                  <c:v>43</c:v>
                </c:pt>
                <c:pt idx="13">
                  <c:v>43</c:v>
                </c:pt>
                <c:pt idx="14">
                  <c:v>43</c:v>
                </c:pt>
                <c:pt idx="15">
                  <c:v>43</c:v>
                </c:pt>
                <c:pt idx="16">
                  <c:v>43</c:v>
                </c:pt>
                <c:pt idx="17">
                  <c:v>43</c:v>
                </c:pt>
                <c:pt idx="18">
                  <c:v>43</c:v>
                </c:pt>
                <c:pt idx="19">
                  <c:v>43</c:v>
                </c:pt>
                <c:pt idx="20">
                  <c:v>43</c:v>
                </c:pt>
                <c:pt idx="21">
                  <c:v>43</c:v>
                </c:pt>
                <c:pt idx="22">
                  <c:v>43</c:v>
                </c:pt>
                <c:pt idx="23">
                  <c:v>43</c:v>
                </c:pt>
                <c:pt idx="24">
                  <c:v>43</c:v>
                </c:pt>
                <c:pt idx="25">
                  <c:v>43</c:v>
                </c:pt>
                <c:pt idx="26">
                  <c:v>43</c:v>
                </c:pt>
                <c:pt idx="27">
                  <c:v>43</c:v>
                </c:pt>
                <c:pt idx="28">
                  <c:v>43</c:v>
                </c:pt>
                <c:pt idx="29">
                  <c:v>43</c:v>
                </c:pt>
              </c:numCache>
            </c:numRef>
          </c:val>
        </c:ser>
        <c:ser>
          <c:idx val="5"/>
          <c:order val="5"/>
          <c:tx>
            <c:strRef>
              <c:f>'plus Reco grandfather'!$G$3</c:f>
              <c:strCache>
                <c:ptCount val="1"/>
                <c:pt idx="0">
                  <c:v>Recommendation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'plus Reco grandfather'!$G$4:$G$33</c:f>
              <c:numCache>
                <c:formatCode>General</c:formatCode>
                <c:ptCount val="30"/>
                <c:pt idx="0">
                  <c:v>36</c:v>
                </c:pt>
                <c:pt idx="1">
                  <c:v>36</c:v>
                </c:pt>
                <c:pt idx="2">
                  <c:v>36</c:v>
                </c:pt>
                <c:pt idx="3">
                  <c:v>36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38</c:v>
                </c:pt>
                <c:pt idx="8">
                  <c:v>38</c:v>
                </c:pt>
                <c:pt idx="9">
                  <c:v>39</c:v>
                </c:pt>
                <c:pt idx="10">
                  <c:v>41</c:v>
                </c:pt>
                <c:pt idx="11">
                  <c:v>41</c:v>
                </c:pt>
                <c:pt idx="12">
                  <c:v>41</c:v>
                </c:pt>
                <c:pt idx="13">
                  <c:v>42</c:v>
                </c:pt>
                <c:pt idx="14">
                  <c:v>42</c:v>
                </c:pt>
                <c:pt idx="15">
                  <c:v>42</c:v>
                </c:pt>
                <c:pt idx="16">
                  <c:v>43</c:v>
                </c:pt>
                <c:pt idx="17">
                  <c:v>43</c:v>
                </c:pt>
                <c:pt idx="18">
                  <c:v>43</c:v>
                </c:pt>
                <c:pt idx="19">
                  <c:v>43</c:v>
                </c:pt>
                <c:pt idx="20">
                  <c:v>43</c:v>
                </c:pt>
                <c:pt idx="21">
                  <c:v>43</c:v>
                </c:pt>
                <c:pt idx="22">
                  <c:v>43</c:v>
                </c:pt>
                <c:pt idx="23">
                  <c:v>43</c:v>
                </c:pt>
                <c:pt idx="24">
                  <c:v>43</c:v>
                </c:pt>
                <c:pt idx="25">
                  <c:v>43</c:v>
                </c:pt>
                <c:pt idx="26">
                  <c:v>43</c:v>
                </c:pt>
                <c:pt idx="27">
                  <c:v>43</c:v>
                </c:pt>
                <c:pt idx="28">
                  <c:v>43</c:v>
                </c:pt>
                <c:pt idx="29">
                  <c:v>43</c:v>
                </c:pt>
              </c:numCache>
            </c:numRef>
          </c:val>
        </c:ser>
        <c:marker val="1"/>
        <c:axId val="72776320"/>
        <c:axId val="72794880"/>
      </c:lineChart>
      <c:catAx>
        <c:axId val="72776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/>
        </c:title>
        <c:tickLblPos val="nextTo"/>
        <c:crossAx val="72794880"/>
        <c:crosses val="autoZero"/>
        <c:auto val="1"/>
        <c:lblAlgn val="ctr"/>
        <c:lblOffset val="100"/>
      </c:catAx>
      <c:valAx>
        <c:axId val="72794880"/>
        <c:scaling>
          <c:orientation val="minMax"/>
          <c:max val="60"/>
          <c:min val="2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/>
        </c:title>
        <c:numFmt formatCode="General" sourceLinked="1"/>
        <c:tickLblPos val="nextTo"/>
        <c:crossAx val="7277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6457696886287"/>
          <c:y val="0.27282424797895755"/>
          <c:w val="0.1491293260473589"/>
          <c:h val="0.32967750451606326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21CD-041B-4AA3-BE28-257EAE4B4748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D559-1FB0-4B72-8F45-E9EDA3A9E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Paid Time Off – </a:t>
            </a:r>
            <a:br>
              <a:rPr lang="en-US" dirty="0" smtClean="0"/>
            </a:br>
            <a:r>
              <a:rPr lang="en-US" dirty="0" smtClean="0"/>
              <a:t>Grandfathering Alternative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Assume bi-weekly payroll (26 per year)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Grandfather by providing all employees 5 extra service years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Assume 13 additional holidays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3352800"/>
          <a:ext cx="7239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Service Years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Bi-weekly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Accrual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Annual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Grandfathered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 – 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19.5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23.4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 – 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.90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23.4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27.3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 – 15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1.05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27.3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29.9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 – 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1.15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29.9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32.5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 +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32.5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32.5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Paid Time Off – </a:t>
            </a:r>
            <a:br>
              <a:rPr lang="en-US" dirty="0" smtClean="0"/>
            </a:br>
            <a:r>
              <a:rPr lang="en-US" dirty="0" smtClean="0"/>
              <a:t>Grandfathering Alternative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Assume bi-weekly payroll (26 per year)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Grandfather by providing all employees 5 extra service years</a:t>
            </a:r>
          </a:p>
          <a:p>
            <a:pPr>
              <a:spcAft>
                <a:spcPts val="1200"/>
              </a:spcAft>
              <a:buNone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76DE-3000-4361-9E3E-122447391CC9}" type="datetime1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83C4-7903-49E6-BB47-BD5F202224D4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200400"/>
          <a:ext cx="75438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257300"/>
                <a:gridCol w="1257300"/>
                <a:gridCol w="1257300"/>
                <a:gridCol w="1257300"/>
                <a:gridCol w="1257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Service Years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Bi-weekly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Accrual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Annual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Grand- fathered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Township Current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Borough Current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 – 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.75 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23.4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 – 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.90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23.4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27.3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 – 15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1.05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27.3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29.9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 – 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1.15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29.9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 +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1.25 days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14312" y="819149"/>
          <a:ext cx="8715375" cy="521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312" y="819149"/>
          <a:ext cx="8715375" cy="521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312" y="819149"/>
          <a:ext cx="8715375" cy="521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312" y="819149"/>
          <a:ext cx="8715375" cy="521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312" y="819149"/>
          <a:ext cx="8715375" cy="521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312" y="819149"/>
          <a:ext cx="8715375" cy="521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312" y="819149"/>
          <a:ext cx="8715375" cy="521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350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Paid Time Off –  Grandfathering Alternative</vt:lpstr>
      <vt:lpstr>Paid Time Off –  Grandfathering Alternative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Church &amp; Dwight Co.,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Paid Time Off –  Grandfathering Alternative</dc:title>
  <dc:creator>Church &amp; Dwight Co., Inc.</dc:creator>
  <cp:lastModifiedBy>Church &amp; Dwight Co., Inc.</cp:lastModifiedBy>
  <cp:revision>4</cp:revision>
  <dcterms:created xsi:type="dcterms:W3CDTF">2012-05-16T18:18:12Z</dcterms:created>
  <dcterms:modified xsi:type="dcterms:W3CDTF">2012-05-30T19:01:38Z</dcterms:modified>
</cp:coreProperties>
</file>